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88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3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37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031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740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505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683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319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0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4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39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75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64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43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26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5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01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9B3FA4-09D7-4324-88F3-64A6DF457566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F6C17C-B0C3-4F1F-8999-6C09E3C519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669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4554" y="2451183"/>
            <a:ext cx="9440034" cy="1828801"/>
          </a:xfrm>
        </p:spPr>
        <p:txBody>
          <a:bodyPr/>
          <a:lstStyle/>
          <a:p>
            <a:r>
              <a:rPr lang="ru-RU" dirty="0" smtClean="0"/>
              <a:t>Ресторан </a:t>
            </a:r>
            <a:r>
              <a:rPr lang="en-US" dirty="0" smtClean="0"/>
              <a:t>“</a:t>
            </a:r>
            <a:r>
              <a:rPr lang="en-US" dirty="0" err="1" smtClean="0"/>
              <a:t>TastEat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04191" y="5634957"/>
            <a:ext cx="9440034" cy="1049867"/>
          </a:xfrm>
        </p:spPr>
        <p:txBody>
          <a:bodyPr/>
          <a:lstStyle/>
          <a:p>
            <a:r>
              <a:rPr lang="ru-RU" dirty="0" smtClean="0"/>
              <a:t>Подготовил : </a:t>
            </a:r>
            <a:r>
              <a:rPr lang="ru-RU" dirty="0" err="1" smtClean="0"/>
              <a:t>Гурбанов</a:t>
            </a:r>
            <a:r>
              <a:rPr lang="ru-RU" dirty="0" smtClean="0"/>
              <a:t> К.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2" y="613648"/>
            <a:ext cx="5260838" cy="26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Reservation Form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1745462"/>
            <a:ext cx="8302625" cy="48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4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k-TM" dirty="0" smtClean="0"/>
              <a:t>Our </a:t>
            </a:r>
            <a:r>
              <a:rPr lang="en-US" dirty="0" smtClean="0"/>
              <a:t>contacts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2" y="2888956"/>
            <a:ext cx="11962427" cy="29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0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74513" cy="6972300"/>
          </a:xfrm>
          <a:prstGeom prst="rect">
            <a:avLst/>
          </a:prstGeom>
        </p:spPr>
      </p:pic>
      <p:sp>
        <p:nvSpPr>
          <p:cNvPr id="6" name="Овальная выноска 5"/>
          <p:cNvSpPr/>
          <p:nvPr/>
        </p:nvSpPr>
        <p:spPr>
          <a:xfrm>
            <a:off x="114299" y="228600"/>
            <a:ext cx="2409453" cy="1676400"/>
          </a:xfrm>
          <a:prstGeom prst="wedgeEllipseCallout">
            <a:avLst>
              <a:gd name="adj1" fmla="val 49270"/>
              <a:gd name="adj2" fmla="val 63258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974" y="601937"/>
            <a:ext cx="2070101" cy="929725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chemeClr val="tx1"/>
                </a:solidFill>
              </a:rPr>
              <a:t>Спасибо вам за внимание 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590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</a:t>
            </a:r>
            <a:r>
              <a:rPr lang="ru-RU" dirty="0" smtClean="0"/>
              <a:t>и </a:t>
            </a:r>
            <a:r>
              <a:rPr lang="ru-RU" dirty="0"/>
              <a:t>задачи презентации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Подробное </a:t>
            </a:r>
            <a:r>
              <a:rPr lang="ru-RU" dirty="0"/>
              <a:t>описание </a:t>
            </a:r>
            <a:r>
              <a:rPr lang="ru-RU" dirty="0" smtClean="0"/>
              <a:t>работы сайта</a:t>
            </a:r>
          </a:p>
          <a:p>
            <a:r>
              <a:rPr lang="ru-RU" dirty="0" smtClean="0"/>
              <a:t>Продвижение сайта</a:t>
            </a:r>
          </a:p>
          <a:p>
            <a:r>
              <a:rPr lang="ru-RU" dirty="0" smtClean="0"/>
              <a:t>Предоставление нового меню</a:t>
            </a:r>
          </a:p>
          <a:p>
            <a:r>
              <a:rPr lang="ru-RU" dirty="0" smtClean="0"/>
              <a:t>Дальнейшие улучшения сайта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09004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</a:t>
            </a:r>
            <a:r>
              <a:rPr lang="ru-RU" dirty="0" smtClean="0"/>
              <a:t>сайта ресторана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Этот сайт был создан на подобии макета иностранного ресторана «</a:t>
            </a:r>
            <a:r>
              <a:rPr lang="en-US" dirty="0" err="1" smtClean="0"/>
              <a:t>TastEat</a:t>
            </a:r>
            <a:r>
              <a:rPr lang="ru-RU" dirty="0" smtClean="0"/>
              <a:t>»</a:t>
            </a:r>
          </a:p>
          <a:p>
            <a:r>
              <a:rPr lang="ru-RU" dirty="0"/>
              <a:t>Мы хотим создать ресторан, который знакомит новые поколения с изысканной едой, без высоких цен, претенциозности и предрассудков. Только хорошее настроение</a:t>
            </a:r>
            <a:r>
              <a:rPr lang="ru-RU" dirty="0" smtClean="0"/>
              <a:t>!</a:t>
            </a:r>
          </a:p>
          <a:p>
            <a:r>
              <a:rPr lang="ru-RU" dirty="0" smtClean="0"/>
              <a:t>Кулинарное направление ресторана будет иностранные блюда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5956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85702"/>
          </a:xfrm>
        </p:spPr>
        <p:txBody>
          <a:bodyPr>
            <a:normAutofit fontScale="90000"/>
          </a:bodyPr>
          <a:lstStyle/>
          <a:p>
            <a:r>
              <a:rPr lang="ru-RU" dirty="0"/>
              <a:t> Демонстрация главной страницы сайта "</a:t>
            </a:r>
            <a:r>
              <a:rPr lang="ru-RU" dirty="0" err="1"/>
              <a:t>TastEat</a:t>
            </a:r>
            <a:r>
              <a:rPr lang="ru-RU" dirty="0"/>
              <a:t>"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09" y="1820487"/>
            <a:ext cx="9817192" cy="47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12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7664" y="2887287"/>
            <a:ext cx="10353762" cy="970450"/>
          </a:xfrm>
        </p:spPr>
        <p:txBody>
          <a:bodyPr/>
          <a:lstStyle/>
          <a:p>
            <a:r>
              <a:rPr lang="ru-RU" dirty="0" smtClean="0"/>
              <a:t>Разделы страницы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420602"/>
            <a:ext cx="10920413" cy="5284997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94512" y="177800"/>
            <a:ext cx="10353762" cy="9704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431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en-US" dirty="0" smtClean="0"/>
              <a:t>Our Menu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2" y="1444117"/>
            <a:ext cx="10961688" cy="52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7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418212"/>
            <a:ext cx="10353762" cy="970450"/>
          </a:xfrm>
        </p:spPr>
        <p:txBody>
          <a:bodyPr/>
          <a:lstStyle/>
          <a:p>
            <a:r>
              <a:rPr lang="en-US" dirty="0" smtClean="0"/>
              <a:t>Hot Offers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3" y="1388662"/>
            <a:ext cx="11604625" cy="53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4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Dishes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6" y="2018080"/>
            <a:ext cx="10833100" cy="42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2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51</TotalTime>
  <Words>97</Words>
  <Application>Microsoft Office PowerPoint</Application>
  <PresentationFormat>Широкоэкранный</PresentationFormat>
  <Paragraphs>21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Сланец</vt:lpstr>
      <vt:lpstr>Ресторан “TastEat”</vt:lpstr>
      <vt:lpstr>Цели и задачи презентации</vt:lpstr>
      <vt:lpstr>Описание сайта ресторана</vt:lpstr>
      <vt:lpstr> Демонстрация главной страницы сайта "TastEat"</vt:lpstr>
      <vt:lpstr>Разделы страницы</vt:lpstr>
      <vt:lpstr>About us</vt:lpstr>
      <vt:lpstr>Our Menu</vt:lpstr>
      <vt:lpstr>Hot Offers</vt:lpstr>
      <vt:lpstr>Popular Dishes</vt:lpstr>
      <vt:lpstr>Reservation Form</vt:lpstr>
      <vt:lpstr>Our contacts</vt:lpstr>
      <vt:lpstr>Спасибо вам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Ресторан “TastEat”</dc:title>
  <dc:creator>Wayne</dc:creator>
  <cp:lastModifiedBy>Wayne</cp:lastModifiedBy>
  <cp:revision>5</cp:revision>
  <dcterms:created xsi:type="dcterms:W3CDTF">2024-03-17T16:37:12Z</dcterms:created>
  <dcterms:modified xsi:type="dcterms:W3CDTF">2024-03-17T17:28:42Z</dcterms:modified>
</cp:coreProperties>
</file>